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0071100" cy="56642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4" name="Shape 114"/>
          <p:cNvSpPr/>
          <p:nvPr>
            <p:ph type="sldImg"/>
          </p:nvPr>
        </p:nvSpPr>
        <p:spPr>
          <a:xfrm>
            <a:off x="1143000" y="685800"/>
            <a:ext cx="4572000" cy="3429000"/>
          </a:xfrm>
          <a:prstGeom prst="rect">
            <a:avLst/>
          </a:prstGeom>
        </p:spPr>
        <p:txBody>
          <a:bodyPr/>
          <a:lstStyle/>
          <a:p>
            <a:pPr/>
          </a:p>
        </p:txBody>
      </p:sp>
      <p:sp>
        <p:nvSpPr>
          <p:cNvPr id="115" name="Shape 11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over Content">
    <p:spTree>
      <p:nvGrpSpPr>
        <p:cNvPr id="1" name=""/>
        <p:cNvGrpSpPr/>
        <p:nvPr/>
      </p:nvGrpSpPr>
      <p:grpSpPr>
        <a:xfrm>
          <a:off x="0" y="0"/>
          <a:ext cx="0" cy="0"/>
          <a:chOff x="0" y="0"/>
          <a:chExt cx="0" cy="0"/>
        </a:xfrm>
      </p:grpSpPr>
      <p:sp>
        <p:nvSpPr>
          <p:cNvPr id="88" name="Title Text"/>
          <p:cNvSpPr txBox="1"/>
          <p:nvPr>
            <p:ph type="title"/>
          </p:nvPr>
        </p:nvSpPr>
        <p:spPr>
          <a:xfrm>
            <a:off x="504000" y="226079"/>
            <a:ext cx="9070920" cy="945721"/>
          </a:xfrm>
          <a:prstGeom prst="rect">
            <a:avLst/>
          </a:prstGeom>
        </p:spPr>
        <p:txBody>
          <a:bodyPr>
            <a:normAutofit fontScale="100000" lnSpcReduction="0"/>
          </a:bodyPr>
          <a:lstStyle/>
          <a:p>
            <a:pPr/>
            <a:r>
              <a:t>Title Text</a:t>
            </a:r>
          </a:p>
        </p:txBody>
      </p:sp>
      <p:sp>
        <p:nvSpPr>
          <p:cNvPr id="89" name="Body Level One…"/>
          <p:cNvSpPr txBox="1"/>
          <p:nvPr>
            <p:ph type="body" sz="half" idx="1"/>
          </p:nvPr>
        </p:nvSpPr>
        <p:spPr>
          <a:xfrm>
            <a:off x="504000" y="1326600"/>
            <a:ext cx="9071641" cy="156816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4 Content">
    <p:spTree>
      <p:nvGrpSpPr>
        <p:cNvPr id="1" name=""/>
        <p:cNvGrpSpPr/>
        <p:nvPr/>
      </p:nvGrpSpPr>
      <p:grpSpPr>
        <a:xfrm>
          <a:off x="0" y="0"/>
          <a:ext cx="0" cy="0"/>
          <a:chOff x="0" y="0"/>
          <a:chExt cx="0" cy="0"/>
        </a:xfrm>
      </p:grpSpPr>
      <p:sp>
        <p:nvSpPr>
          <p:cNvPr id="97" name="Title Text"/>
          <p:cNvSpPr txBox="1"/>
          <p:nvPr>
            <p:ph type="title"/>
          </p:nvPr>
        </p:nvSpPr>
        <p:spPr>
          <a:xfrm>
            <a:off x="504000" y="226079"/>
            <a:ext cx="9070920" cy="945721"/>
          </a:xfrm>
          <a:prstGeom prst="rect">
            <a:avLst/>
          </a:prstGeom>
        </p:spPr>
        <p:txBody>
          <a:bodyPr>
            <a:normAutofit fontScale="100000" lnSpcReduction="0"/>
          </a:bodyPr>
          <a:lstStyle/>
          <a:p>
            <a:pPr/>
            <a:r>
              <a:t>Title Text</a:t>
            </a:r>
          </a:p>
        </p:txBody>
      </p:sp>
      <p:sp>
        <p:nvSpPr>
          <p:cNvPr id="98" name="Body Level One…"/>
          <p:cNvSpPr txBox="1"/>
          <p:nvPr>
            <p:ph type="body" sz="quarter" idx="1"/>
          </p:nvPr>
        </p:nvSpPr>
        <p:spPr>
          <a:xfrm>
            <a:off x="504000" y="1326600"/>
            <a:ext cx="4426921" cy="156816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6 Content">
    <p:spTree>
      <p:nvGrpSpPr>
        <p:cNvPr id="1" name=""/>
        <p:cNvGrpSpPr/>
        <p:nvPr/>
      </p:nvGrpSpPr>
      <p:grpSpPr>
        <a:xfrm>
          <a:off x="0" y="0"/>
          <a:ext cx="0" cy="0"/>
          <a:chOff x="0" y="0"/>
          <a:chExt cx="0" cy="0"/>
        </a:xfrm>
      </p:grpSpPr>
      <p:sp>
        <p:nvSpPr>
          <p:cNvPr id="106" name="Title Text"/>
          <p:cNvSpPr txBox="1"/>
          <p:nvPr>
            <p:ph type="title"/>
          </p:nvPr>
        </p:nvSpPr>
        <p:spPr>
          <a:xfrm>
            <a:off x="504000" y="226079"/>
            <a:ext cx="9070920" cy="945721"/>
          </a:xfrm>
          <a:prstGeom prst="rect">
            <a:avLst/>
          </a:prstGeom>
        </p:spPr>
        <p:txBody>
          <a:bodyPr>
            <a:normAutofit fontScale="100000" lnSpcReduction="0"/>
          </a:bodyPr>
          <a:lstStyle/>
          <a:p>
            <a:pPr/>
            <a:r>
              <a:t>Title Text</a:t>
            </a:r>
          </a:p>
        </p:txBody>
      </p:sp>
      <p:sp>
        <p:nvSpPr>
          <p:cNvPr id="107" name="Body Level One…"/>
          <p:cNvSpPr txBox="1"/>
          <p:nvPr>
            <p:ph type="body" sz="quarter" idx="1"/>
          </p:nvPr>
        </p:nvSpPr>
        <p:spPr>
          <a:xfrm>
            <a:off x="504000" y="1326600"/>
            <a:ext cx="2920681" cy="156816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8" name="Title Text"/>
          <p:cNvSpPr txBox="1"/>
          <p:nvPr>
            <p:ph type="title"/>
          </p:nvPr>
        </p:nvSpPr>
        <p:spPr>
          <a:xfrm>
            <a:off x="504000" y="226079"/>
            <a:ext cx="9070920" cy="945721"/>
          </a:xfrm>
          <a:prstGeom prst="rect">
            <a:avLst/>
          </a:prstGeom>
        </p:spPr>
        <p:txBody>
          <a:bodyPr>
            <a:normAutofit fontScale="100000" lnSpcReduction="0"/>
          </a:bodyPr>
          <a:lstStyle/>
          <a:p>
            <a:pPr/>
            <a:r>
              <a:t>Title Text</a:t>
            </a:r>
          </a:p>
        </p:txBody>
      </p:sp>
      <p:sp>
        <p:nvSpPr>
          <p:cNvPr id="19" name="Body Level One…"/>
          <p:cNvSpPr txBox="1"/>
          <p:nvPr>
            <p:ph type="body" idx="1"/>
          </p:nvPr>
        </p:nvSpPr>
        <p:spPr>
          <a:xfrm>
            <a:off x="504000" y="1326600"/>
            <a:ext cx="9071641" cy="3288241"/>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p:spTree>
      <p:nvGrpSpPr>
        <p:cNvPr id="1" name=""/>
        <p:cNvGrpSpPr/>
        <p:nvPr/>
      </p:nvGrpSpPr>
      <p:grpSpPr>
        <a:xfrm>
          <a:off x="0" y="0"/>
          <a:ext cx="0" cy="0"/>
          <a:chOff x="0" y="0"/>
          <a:chExt cx="0" cy="0"/>
        </a:xfrm>
      </p:grpSpPr>
      <p:sp>
        <p:nvSpPr>
          <p:cNvPr id="27" name="Title Text"/>
          <p:cNvSpPr txBox="1"/>
          <p:nvPr>
            <p:ph type="title"/>
          </p:nvPr>
        </p:nvSpPr>
        <p:spPr>
          <a:xfrm>
            <a:off x="504000" y="226079"/>
            <a:ext cx="9070920" cy="945721"/>
          </a:xfrm>
          <a:prstGeom prst="rect">
            <a:avLst/>
          </a:prstGeom>
        </p:spPr>
        <p:txBody>
          <a:bodyPr>
            <a:normAutofit fontScale="100000" lnSpcReduction="0"/>
          </a:bodyPr>
          <a:lstStyle/>
          <a:p>
            <a:pPr/>
            <a:r>
              <a:t>Title Text</a:t>
            </a:r>
          </a:p>
        </p:txBody>
      </p:sp>
      <p:sp>
        <p:nvSpPr>
          <p:cNvPr id="28" name="Body Level One…"/>
          <p:cNvSpPr txBox="1"/>
          <p:nvPr>
            <p:ph type="body" idx="1"/>
          </p:nvPr>
        </p:nvSpPr>
        <p:spPr>
          <a:xfrm>
            <a:off x="504000" y="1326600"/>
            <a:ext cx="9071641" cy="328824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p:spTree>
      <p:nvGrpSpPr>
        <p:cNvPr id="1" name=""/>
        <p:cNvGrpSpPr/>
        <p:nvPr/>
      </p:nvGrpSpPr>
      <p:grpSpPr>
        <a:xfrm>
          <a:off x="0" y="0"/>
          <a:ext cx="0" cy="0"/>
          <a:chOff x="0" y="0"/>
          <a:chExt cx="0" cy="0"/>
        </a:xfrm>
      </p:grpSpPr>
      <p:sp>
        <p:nvSpPr>
          <p:cNvPr id="36" name="Title Text"/>
          <p:cNvSpPr txBox="1"/>
          <p:nvPr>
            <p:ph type="title"/>
          </p:nvPr>
        </p:nvSpPr>
        <p:spPr>
          <a:xfrm>
            <a:off x="504000" y="226079"/>
            <a:ext cx="9070920" cy="945721"/>
          </a:xfrm>
          <a:prstGeom prst="rect">
            <a:avLst/>
          </a:prstGeom>
        </p:spPr>
        <p:txBody>
          <a:bodyPr>
            <a:normAutofit fontScale="100000" lnSpcReduction="0"/>
          </a:bodyPr>
          <a:lstStyle/>
          <a:p>
            <a:pPr/>
            <a:r>
              <a:t>Title Text</a:t>
            </a:r>
          </a:p>
        </p:txBody>
      </p:sp>
      <p:sp>
        <p:nvSpPr>
          <p:cNvPr id="37" name="Body Level One…"/>
          <p:cNvSpPr txBox="1"/>
          <p:nvPr>
            <p:ph type="body" sz="half" idx="1"/>
          </p:nvPr>
        </p:nvSpPr>
        <p:spPr>
          <a:xfrm>
            <a:off x="504000" y="1326600"/>
            <a:ext cx="4426921" cy="328824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45" name="Title Text"/>
          <p:cNvSpPr txBox="1"/>
          <p:nvPr>
            <p:ph type="title"/>
          </p:nvPr>
        </p:nvSpPr>
        <p:spPr>
          <a:xfrm>
            <a:off x="504000" y="226079"/>
            <a:ext cx="9070920" cy="945721"/>
          </a:xfrm>
          <a:prstGeom prst="rect">
            <a:avLst/>
          </a:prstGeom>
        </p:spPr>
        <p:txBody>
          <a:bodyPr>
            <a:normAutofit fontScale="100000" lnSpcReduction="0"/>
          </a:bodyPr>
          <a:lstStyle/>
          <a:p>
            <a:pPr/>
            <a:r>
              <a:t>Title Text</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entered Text">
    <p:spTree>
      <p:nvGrpSpPr>
        <p:cNvPr id="1" name=""/>
        <p:cNvGrpSpPr/>
        <p:nvPr/>
      </p:nvGrpSpPr>
      <p:grpSpPr>
        <a:xfrm>
          <a:off x="0" y="0"/>
          <a:ext cx="0" cy="0"/>
          <a:chOff x="0" y="0"/>
          <a:chExt cx="0" cy="0"/>
        </a:xfrm>
      </p:grpSpPr>
      <p:sp>
        <p:nvSpPr>
          <p:cNvPr id="53" name="Body Level One…"/>
          <p:cNvSpPr txBox="1"/>
          <p:nvPr>
            <p:ph type="body" idx="1"/>
          </p:nvPr>
        </p:nvSpPr>
        <p:spPr>
          <a:xfrm>
            <a:off x="504000" y="226079"/>
            <a:ext cx="9070920" cy="4385161"/>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and Content">
    <p:spTree>
      <p:nvGrpSpPr>
        <p:cNvPr id="1" name=""/>
        <p:cNvGrpSpPr/>
        <p:nvPr/>
      </p:nvGrpSpPr>
      <p:grpSpPr>
        <a:xfrm>
          <a:off x="0" y="0"/>
          <a:ext cx="0" cy="0"/>
          <a:chOff x="0" y="0"/>
          <a:chExt cx="0" cy="0"/>
        </a:xfrm>
      </p:grpSpPr>
      <p:sp>
        <p:nvSpPr>
          <p:cNvPr id="61" name="Title Text"/>
          <p:cNvSpPr txBox="1"/>
          <p:nvPr>
            <p:ph type="title"/>
          </p:nvPr>
        </p:nvSpPr>
        <p:spPr>
          <a:xfrm>
            <a:off x="504000" y="226079"/>
            <a:ext cx="9070920" cy="945721"/>
          </a:xfrm>
          <a:prstGeom prst="rect">
            <a:avLst/>
          </a:prstGeom>
        </p:spPr>
        <p:txBody>
          <a:bodyPr>
            <a:normAutofit fontScale="100000" lnSpcReduction="0"/>
          </a:bodyPr>
          <a:lstStyle/>
          <a:p>
            <a:pPr/>
            <a:r>
              <a:t>Title Text</a:t>
            </a:r>
          </a:p>
        </p:txBody>
      </p:sp>
      <p:sp>
        <p:nvSpPr>
          <p:cNvPr id="62" name="Body Level One…"/>
          <p:cNvSpPr txBox="1"/>
          <p:nvPr>
            <p:ph type="body" sz="quarter" idx="1"/>
          </p:nvPr>
        </p:nvSpPr>
        <p:spPr>
          <a:xfrm>
            <a:off x="504000" y="1326600"/>
            <a:ext cx="4426921" cy="156816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and 2 Content">
    <p:spTree>
      <p:nvGrpSpPr>
        <p:cNvPr id="1" name=""/>
        <p:cNvGrpSpPr/>
        <p:nvPr/>
      </p:nvGrpSpPr>
      <p:grpSpPr>
        <a:xfrm>
          <a:off x="0" y="0"/>
          <a:ext cx="0" cy="0"/>
          <a:chOff x="0" y="0"/>
          <a:chExt cx="0" cy="0"/>
        </a:xfrm>
      </p:grpSpPr>
      <p:sp>
        <p:nvSpPr>
          <p:cNvPr id="70" name="Title Text"/>
          <p:cNvSpPr txBox="1"/>
          <p:nvPr>
            <p:ph type="title"/>
          </p:nvPr>
        </p:nvSpPr>
        <p:spPr>
          <a:xfrm>
            <a:off x="504000" y="226079"/>
            <a:ext cx="9070920" cy="945721"/>
          </a:xfrm>
          <a:prstGeom prst="rect">
            <a:avLst/>
          </a:prstGeom>
        </p:spPr>
        <p:txBody>
          <a:bodyPr>
            <a:normAutofit fontScale="100000" lnSpcReduction="0"/>
          </a:bodyPr>
          <a:lstStyle/>
          <a:p>
            <a:pPr/>
            <a:r>
              <a:t>Title Text</a:t>
            </a:r>
          </a:p>
        </p:txBody>
      </p:sp>
      <p:sp>
        <p:nvSpPr>
          <p:cNvPr id="71" name="Body Level One…"/>
          <p:cNvSpPr txBox="1"/>
          <p:nvPr>
            <p:ph type="body" sz="half" idx="1"/>
          </p:nvPr>
        </p:nvSpPr>
        <p:spPr>
          <a:xfrm>
            <a:off x="504000" y="1326600"/>
            <a:ext cx="4426921" cy="328824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over Content">
    <p:spTree>
      <p:nvGrpSpPr>
        <p:cNvPr id="1" name=""/>
        <p:cNvGrpSpPr/>
        <p:nvPr/>
      </p:nvGrpSpPr>
      <p:grpSpPr>
        <a:xfrm>
          <a:off x="0" y="0"/>
          <a:ext cx="0" cy="0"/>
          <a:chOff x="0" y="0"/>
          <a:chExt cx="0" cy="0"/>
        </a:xfrm>
      </p:grpSpPr>
      <p:sp>
        <p:nvSpPr>
          <p:cNvPr id="79" name="Title Text"/>
          <p:cNvSpPr txBox="1"/>
          <p:nvPr>
            <p:ph type="title"/>
          </p:nvPr>
        </p:nvSpPr>
        <p:spPr>
          <a:xfrm>
            <a:off x="504000" y="226079"/>
            <a:ext cx="9070920" cy="945721"/>
          </a:xfrm>
          <a:prstGeom prst="rect">
            <a:avLst/>
          </a:prstGeom>
        </p:spPr>
        <p:txBody>
          <a:bodyPr>
            <a:normAutofit fontScale="100000" lnSpcReduction="0"/>
          </a:bodyPr>
          <a:lstStyle/>
          <a:p>
            <a:pPr/>
            <a:r>
              <a:t>Title Text</a:t>
            </a:r>
          </a:p>
        </p:txBody>
      </p:sp>
      <p:sp>
        <p:nvSpPr>
          <p:cNvPr id="80" name="Body Level One…"/>
          <p:cNvSpPr txBox="1"/>
          <p:nvPr>
            <p:ph type="body" sz="quarter" idx="1"/>
          </p:nvPr>
        </p:nvSpPr>
        <p:spPr>
          <a:xfrm>
            <a:off x="504000" y="1326600"/>
            <a:ext cx="4426921" cy="156816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503555" y="76047"/>
            <a:ext cx="9063991" cy="124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3" name="Body Level One…"/>
          <p:cNvSpPr txBox="1"/>
          <p:nvPr>
            <p:ph type="body" idx="1"/>
          </p:nvPr>
        </p:nvSpPr>
        <p:spPr>
          <a:xfrm>
            <a:off x="503555" y="1321646"/>
            <a:ext cx="9063991" cy="434255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9384673" y="5165280"/>
            <a:ext cx="190247" cy="195648"/>
          </a:xfrm>
          <a:prstGeom prst="rect">
            <a:avLst/>
          </a:prstGeom>
          <a:ln w="12700">
            <a:miter lim="400000"/>
          </a:ln>
        </p:spPr>
        <p:txBody>
          <a:bodyPr wrap="none" lIns="0" tIns="0" rIns="0" bIns="0">
            <a:spAutoFit/>
          </a:bodyPr>
          <a:lstStyle>
            <a:lvl1pPr algn="r">
              <a:defRPr spc="-1" sz="1400">
                <a:latin typeface="Times New Roman"/>
                <a:ea typeface="Times New Roman"/>
                <a:cs typeface="Times New Roman"/>
                <a:sym typeface="Times New Roma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1" strike="noStrike" sz="1800" u="none">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b="0" baseline="0" cap="none" i="0" spc="-1" strike="noStrike" sz="1800" u="none">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b="0" baseline="0" cap="none" i="0" spc="-1" strike="noStrike" sz="1800" u="none">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b="0" baseline="0" cap="none" i="0" spc="-1" strike="noStrike" sz="1800" u="none">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b="0" baseline="0" cap="none" i="0" spc="-1" strike="noStrike" sz="1800" u="none">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b="0" baseline="0" cap="none" i="0" spc="-1" strike="noStrike" sz="1800" u="none">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b="0" baseline="0" cap="none" i="0" spc="-1" strike="noStrike" sz="1800" u="none">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b="0" baseline="0" cap="none" i="0" spc="-1" strike="noStrike" sz="1800" u="none">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b="0" baseline="0" cap="none" i="0" spc="-1" strike="noStrike" sz="1800" u="none">
          <a:solidFill>
            <a:srgbClr val="000000"/>
          </a:solidFill>
          <a:uFillTx/>
          <a:latin typeface="Arial"/>
          <a:ea typeface="Arial"/>
          <a:cs typeface="Arial"/>
          <a:sym typeface="Arial"/>
        </a:defRPr>
      </a:lvl9pPr>
    </p:titleStyle>
    <p:bodyStyle>
      <a:lvl1pPr marL="431999" marR="0" indent="-323999" algn="l" defTabSz="914400" rtl="0" latinLnBrk="0">
        <a:lnSpc>
          <a:spcPct val="100000"/>
        </a:lnSpc>
        <a:spcBef>
          <a:spcPts val="1400"/>
        </a:spcBef>
        <a:spcAft>
          <a:spcPts val="0"/>
        </a:spcAft>
        <a:buClr>
          <a:srgbClr val="000000"/>
        </a:buClr>
        <a:buSzPct val="45000"/>
        <a:buFontTx/>
        <a:buChar char="●"/>
        <a:tabLst/>
        <a:defRPr b="0" baseline="0" cap="none" i="0" spc="-1" strike="noStrike" sz="1800" u="none">
          <a:solidFill>
            <a:srgbClr val="000000"/>
          </a:solidFill>
          <a:uFillTx/>
          <a:latin typeface="Arial"/>
          <a:ea typeface="Arial"/>
          <a:cs typeface="Arial"/>
          <a:sym typeface="Arial"/>
        </a:defRPr>
      </a:lvl1pPr>
      <a:lvl2pPr marL="863999" marR="0" indent="-323999" algn="l" defTabSz="914400" rtl="0" latinLnBrk="0">
        <a:lnSpc>
          <a:spcPct val="100000"/>
        </a:lnSpc>
        <a:spcBef>
          <a:spcPts val="1400"/>
        </a:spcBef>
        <a:spcAft>
          <a:spcPts val="0"/>
        </a:spcAft>
        <a:buClr>
          <a:srgbClr val="000000"/>
        </a:buClr>
        <a:buSzPct val="75000"/>
        <a:buFont typeface="Wingdings"/>
        <a:buChar char=""/>
        <a:tabLst/>
        <a:defRPr b="0" baseline="0" cap="none" i="0" spc="-1" strike="noStrike" sz="1800" u="none">
          <a:solidFill>
            <a:srgbClr val="000000"/>
          </a:solidFill>
          <a:uFillTx/>
          <a:latin typeface="Arial"/>
          <a:ea typeface="Arial"/>
          <a:cs typeface="Arial"/>
          <a:sym typeface="Arial"/>
        </a:defRPr>
      </a:lvl2pPr>
      <a:lvl3pPr marL="1295999" marR="0" indent="-288000" algn="l" defTabSz="914400" rtl="0" latinLnBrk="0">
        <a:lnSpc>
          <a:spcPct val="100000"/>
        </a:lnSpc>
        <a:spcBef>
          <a:spcPts val="1400"/>
        </a:spcBef>
        <a:spcAft>
          <a:spcPts val="0"/>
        </a:spcAft>
        <a:buClr>
          <a:srgbClr val="000000"/>
        </a:buClr>
        <a:buSzPct val="45000"/>
        <a:buFont typeface="Wingdings"/>
        <a:buChar char=""/>
        <a:tabLst/>
        <a:defRPr b="0" baseline="0" cap="none" i="0" spc="-1" strike="noStrike" sz="1800" u="none">
          <a:solidFill>
            <a:srgbClr val="000000"/>
          </a:solidFill>
          <a:uFillTx/>
          <a:latin typeface="Arial"/>
          <a:ea typeface="Arial"/>
          <a:cs typeface="Arial"/>
          <a:sym typeface="Arial"/>
        </a:defRPr>
      </a:lvl3pPr>
      <a:lvl4pPr marL="1727999" marR="0" indent="-215999" algn="l" defTabSz="914400" rtl="0" latinLnBrk="0">
        <a:lnSpc>
          <a:spcPct val="100000"/>
        </a:lnSpc>
        <a:spcBef>
          <a:spcPts val="1400"/>
        </a:spcBef>
        <a:spcAft>
          <a:spcPts val="0"/>
        </a:spcAft>
        <a:buClr>
          <a:srgbClr val="000000"/>
        </a:buClr>
        <a:buSzPct val="75000"/>
        <a:buFont typeface="Wingdings"/>
        <a:buChar char=""/>
        <a:tabLst/>
        <a:defRPr b="0" baseline="0" cap="none" i="0" spc="-1" strike="noStrike" sz="1800" u="none">
          <a:solidFill>
            <a:srgbClr val="000000"/>
          </a:solidFill>
          <a:uFillTx/>
          <a:latin typeface="Arial"/>
          <a:ea typeface="Arial"/>
          <a:cs typeface="Arial"/>
          <a:sym typeface="Arial"/>
        </a:defRPr>
      </a:lvl4pPr>
      <a:lvl5pPr marL="2159999" marR="0" indent="-215999" algn="l" defTabSz="914400" rtl="0" latinLnBrk="0">
        <a:lnSpc>
          <a:spcPct val="100000"/>
        </a:lnSpc>
        <a:spcBef>
          <a:spcPts val="1400"/>
        </a:spcBef>
        <a:spcAft>
          <a:spcPts val="0"/>
        </a:spcAft>
        <a:buClr>
          <a:srgbClr val="000000"/>
        </a:buClr>
        <a:buSzPct val="45000"/>
        <a:buFont typeface="Wingdings"/>
        <a:buChar char=""/>
        <a:tabLst/>
        <a:defRPr b="0" baseline="0" cap="none" i="0" spc="-1" strike="noStrike" sz="1800" u="none">
          <a:solidFill>
            <a:srgbClr val="000000"/>
          </a:solidFill>
          <a:uFillTx/>
          <a:latin typeface="Arial"/>
          <a:ea typeface="Arial"/>
          <a:cs typeface="Arial"/>
          <a:sym typeface="Arial"/>
        </a:defRPr>
      </a:lvl5pPr>
      <a:lvl6pPr marL="2591999" marR="0" indent="-215999" algn="l" defTabSz="914400" rtl="0" latinLnBrk="0">
        <a:lnSpc>
          <a:spcPct val="100000"/>
        </a:lnSpc>
        <a:spcBef>
          <a:spcPts val="1400"/>
        </a:spcBef>
        <a:spcAft>
          <a:spcPts val="0"/>
        </a:spcAft>
        <a:buClr>
          <a:srgbClr val="000000"/>
        </a:buClr>
        <a:buSzPct val="45000"/>
        <a:buFont typeface="Wingdings"/>
        <a:buChar char=""/>
        <a:tabLst/>
        <a:defRPr b="0" baseline="0" cap="none" i="0" spc="-1" strike="noStrike" sz="1800" u="none">
          <a:solidFill>
            <a:srgbClr val="000000"/>
          </a:solidFill>
          <a:uFillTx/>
          <a:latin typeface="Arial"/>
          <a:ea typeface="Arial"/>
          <a:cs typeface="Arial"/>
          <a:sym typeface="Arial"/>
        </a:defRPr>
      </a:lvl6pPr>
      <a:lvl7pPr marL="3023999" marR="0" indent="-215999" algn="l" defTabSz="914400" rtl="0" latinLnBrk="0">
        <a:lnSpc>
          <a:spcPct val="100000"/>
        </a:lnSpc>
        <a:spcBef>
          <a:spcPts val="1400"/>
        </a:spcBef>
        <a:spcAft>
          <a:spcPts val="0"/>
        </a:spcAft>
        <a:buClr>
          <a:srgbClr val="000000"/>
        </a:buClr>
        <a:buSzPct val="45000"/>
        <a:buFont typeface="Wingdings"/>
        <a:buChar char=""/>
        <a:tabLst/>
        <a:defRPr b="0" baseline="0" cap="none" i="0" spc="-1" strike="noStrike" sz="1800" u="none">
          <a:solidFill>
            <a:srgbClr val="000000"/>
          </a:solidFill>
          <a:uFillTx/>
          <a:latin typeface="Arial"/>
          <a:ea typeface="Arial"/>
          <a:cs typeface="Arial"/>
          <a:sym typeface="Arial"/>
        </a:defRPr>
      </a:lvl7pPr>
      <a:lvl8pPr marL="0" marR="0" indent="0" algn="l" defTabSz="914400" rtl="0" latinLnBrk="0">
        <a:lnSpc>
          <a:spcPct val="100000"/>
        </a:lnSpc>
        <a:spcBef>
          <a:spcPts val="1400"/>
        </a:spcBef>
        <a:spcAft>
          <a:spcPts val="0"/>
        </a:spcAft>
        <a:buClr>
          <a:srgbClr val="000000"/>
        </a:buClr>
        <a:buSzTx/>
        <a:buFont typeface="Wingdings"/>
        <a:buNone/>
        <a:tabLst/>
        <a:defRPr b="0" baseline="0" cap="none" i="0" spc="-1" strike="noStrike" sz="1800" u="none">
          <a:solidFill>
            <a:srgbClr val="000000"/>
          </a:solidFill>
          <a:uFillTx/>
          <a:latin typeface="Arial"/>
          <a:ea typeface="Arial"/>
          <a:cs typeface="Arial"/>
          <a:sym typeface="Arial"/>
        </a:defRPr>
      </a:lvl8pPr>
      <a:lvl9pPr marL="0" marR="0" indent="0" algn="l" defTabSz="914400" rtl="0" latinLnBrk="0">
        <a:lnSpc>
          <a:spcPct val="100000"/>
        </a:lnSpc>
        <a:spcBef>
          <a:spcPts val="1400"/>
        </a:spcBef>
        <a:spcAft>
          <a:spcPts val="0"/>
        </a:spcAft>
        <a:buClr>
          <a:srgbClr val="000000"/>
        </a:buClr>
        <a:buSzTx/>
        <a:buFont typeface="Wingdings"/>
        <a:buNone/>
        <a:tabLst/>
        <a:defRPr b="0" baseline="0" cap="none" i="0" spc="-1" strike="noStrike" sz="1800" u="none">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1" strike="noStrike" sz="1400" u="none">
          <a:solidFill>
            <a:schemeClr val="tx1"/>
          </a:solidFill>
          <a:uFillTx/>
          <a:latin typeface="+mn-lt"/>
          <a:ea typeface="+mn-ea"/>
          <a:cs typeface="+mn-cs"/>
          <a:sym typeface="Times New Roman"/>
        </a:defRPr>
      </a:lvl1pPr>
      <a:lvl2pPr marL="0" marR="0" indent="0" algn="r" defTabSz="914400" rtl="0" latinLnBrk="0">
        <a:lnSpc>
          <a:spcPct val="100000"/>
        </a:lnSpc>
        <a:spcBef>
          <a:spcPts val="0"/>
        </a:spcBef>
        <a:spcAft>
          <a:spcPts val="0"/>
        </a:spcAft>
        <a:buClrTx/>
        <a:buSzTx/>
        <a:buFontTx/>
        <a:buNone/>
        <a:tabLst/>
        <a:defRPr b="0" baseline="0" cap="none" i="0" spc="-1" strike="noStrike" sz="1400" u="none">
          <a:solidFill>
            <a:schemeClr val="tx1"/>
          </a:solidFill>
          <a:uFillTx/>
          <a:latin typeface="+mn-lt"/>
          <a:ea typeface="+mn-ea"/>
          <a:cs typeface="+mn-cs"/>
          <a:sym typeface="Times New Roman"/>
        </a:defRPr>
      </a:lvl2pPr>
      <a:lvl3pPr marL="0" marR="0" indent="0" algn="r" defTabSz="914400" rtl="0" latinLnBrk="0">
        <a:lnSpc>
          <a:spcPct val="100000"/>
        </a:lnSpc>
        <a:spcBef>
          <a:spcPts val="0"/>
        </a:spcBef>
        <a:spcAft>
          <a:spcPts val="0"/>
        </a:spcAft>
        <a:buClrTx/>
        <a:buSzTx/>
        <a:buFontTx/>
        <a:buNone/>
        <a:tabLst/>
        <a:defRPr b="0" baseline="0" cap="none" i="0" spc="-1" strike="noStrike" sz="1400" u="none">
          <a:solidFill>
            <a:schemeClr val="tx1"/>
          </a:solidFill>
          <a:uFillTx/>
          <a:latin typeface="+mn-lt"/>
          <a:ea typeface="+mn-ea"/>
          <a:cs typeface="+mn-cs"/>
          <a:sym typeface="Times New Roman"/>
        </a:defRPr>
      </a:lvl3pPr>
      <a:lvl4pPr marL="0" marR="0" indent="0" algn="r" defTabSz="914400" rtl="0" latinLnBrk="0">
        <a:lnSpc>
          <a:spcPct val="100000"/>
        </a:lnSpc>
        <a:spcBef>
          <a:spcPts val="0"/>
        </a:spcBef>
        <a:spcAft>
          <a:spcPts val="0"/>
        </a:spcAft>
        <a:buClrTx/>
        <a:buSzTx/>
        <a:buFontTx/>
        <a:buNone/>
        <a:tabLst/>
        <a:defRPr b="0" baseline="0" cap="none" i="0" spc="-1" strike="noStrike" sz="1400" u="none">
          <a:solidFill>
            <a:schemeClr val="tx1"/>
          </a:solidFill>
          <a:uFillTx/>
          <a:latin typeface="+mn-lt"/>
          <a:ea typeface="+mn-ea"/>
          <a:cs typeface="+mn-cs"/>
          <a:sym typeface="Times New Roman"/>
        </a:defRPr>
      </a:lvl4pPr>
      <a:lvl5pPr marL="0" marR="0" indent="0" algn="r" defTabSz="914400" rtl="0" latinLnBrk="0">
        <a:lnSpc>
          <a:spcPct val="100000"/>
        </a:lnSpc>
        <a:spcBef>
          <a:spcPts val="0"/>
        </a:spcBef>
        <a:spcAft>
          <a:spcPts val="0"/>
        </a:spcAft>
        <a:buClrTx/>
        <a:buSzTx/>
        <a:buFontTx/>
        <a:buNone/>
        <a:tabLst/>
        <a:defRPr b="0" baseline="0" cap="none" i="0" spc="-1" strike="noStrike" sz="1400" u="none">
          <a:solidFill>
            <a:schemeClr val="tx1"/>
          </a:solidFill>
          <a:uFillTx/>
          <a:latin typeface="+mn-lt"/>
          <a:ea typeface="+mn-ea"/>
          <a:cs typeface="+mn-cs"/>
          <a:sym typeface="Times New Roman"/>
        </a:defRPr>
      </a:lvl5pPr>
      <a:lvl6pPr marL="0" marR="0" indent="0" algn="r" defTabSz="914400" rtl="0" latinLnBrk="0">
        <a:lnSpc>
          <a:spcPct val="100000"/>
        </a:lnSpc>
        <a:spcBef>
          <a:spcPts val="0"/>
        </a:spcBef>
        <a:spcAft>
          <a:spcPts val="0"/>
        </a:spcAft>
        <a:buClrTx/>
        <a:buSzTx/>
        <a:buFontTx/>
        <a:buNone/>
        <a:tabLst/>
        <a:defRPr b="0" baseline="0" cap="none" i="0" spc="-1" strike="noStrike" sz="1400" u="none">
          <a:solidFill>
            <a:schemeClr val="tx1"/>
          </a:solidFill>
          <a:uFillTx/>
          <a:latin typeface="+mn-lt"/>
          <a:ea typeface="+mn-ea"/>
          <a:cs typeface="+mn-cs"/>
          <a:sym typeface="Times New Roman"/>
        </a:defRPr>
      </a:lvl6pPr>
      <a:lvl7pPr marL="0" marR="0" indent="0" algn="r" defTabSz="914400" rtl="0" latinLnBrk="0">
        <a:lnSpc>
          <a:spcPct val="100000"/>
        </a:lnSpc>
        <a:spcBef>
          <a:spcPts val="0"/>
        </a:spcBef>
        <a:spcAft>
          <a:spcPts val="0"/>
        </a:spcAft>
        <a:buClrTx/>
        <a:buSzTx/>
        <a:buFontTx/>
        <a:buNone/>
        <a:tabLst/>
        <a:defRPr b="0" baseline="0" cap="none" i="0" spc="-1" strike="noStrike" sz="1400" u="none">
          <a:solidFill>
            <a:schemeClr val="tx1"/>
          </a:solidFill>
          <a:uFillTx/>
          <a:latin typeface="+mn-lt"/>
          <a:ea typeface="+mn-ea"/>
          <a:cs typeface="+mn-cs"/>
          <a:sym typeface="Times New Roman"/>
        </a:defRPr>
      </a:lvl7pPr>
      <a:lvl8pPr marL="0" marR="0" indent="0" algn="r" defTabSz="914400" rtl="0" latinLnBrk="0">
        <a:lnSpc>
          <a:spcPct val="100000"/>
        </a:lnSpc>
        <a:spcBef>
          <a:spcPts val="0"/>
        </a:spcBef>
        <a:spcAft>
          <a:spcPts val="0"/>
        </a:spcAft>
        <a:buClrTx/>
        <a:buSzTx/>
        <a:buFontTx/>
        <a:buNone/>
        <a:tabLst/>
        <a:defRPr b="0" baseline="0" cap="none" i="0" spc="-1" strike="noStrike" sz="1400" u="none">
          <a:solidFill>
            <a:schemeClr val="tx1"/>
          </a:solidFill>
          <a:uFillTx/>
          <a:latin typeface="+mn-lt"/>
          <a:ea typeface="+mn-ea"/>
          <a:cs typeface="+mn-cs"/>
          <a:sym typeface="Times New Roman"/>
        </a:defRPr>
      </a:lvl8pPr>
      <a:lvl9pPr marL="0" marR="0" indent="0" algn="r" defTabSz="914400" rtl="0" latinLnBrk="0">
        <a:lnSpc>
          <a:spcPct val="100000"/>
        </a:lnSpc>
        <a:spcBef>
          <a:spcPts val="0"/>
        </a:spcBef>
        <a:spcAft>
          <a:spcPts val="0"/>
        </a:spcAft>
        <a:buClrTx/>
        <a:buSzTx/>
        <a:buFontTx/>
        <a:buNone/>
        <a:tabLst/>
        <a:defRPr b="0" baseline="0" cap="none" i="0" spc="-1" strike="noStrike" sz="1400" u="none">
          <a:solidFill>
            <a:schemeClr val="tx1"/>
          </a:solidFill>
          <a:uFillTx/>
          <a:latin typeface="+mn-lt"/>
          <a:ea typeface="+mn-ea"/>
          <a:cs typeface="+mn-cs"/>
          <a:sym typeface="Times New Rom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118"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19" name="image1.jpeg" descr="image1.jpeg"/>
          <p:cNvPicPr>
            <a:picLocks noChangeAspect="1"/>
          </p:cNvPicPr>
          <p:nvPr/>
        </p:nvPicPr>
        <p:blipFill>
          <a:blip r:embed="rId2">
            <a:extLst/>
          </a:blip>
          <a:stretch>
            <a:fillRect/>
          </a:stretch>
        </p:blipFill>
        <p:spPr>
          <a:xfrm>
            <a:off x="570239" y="-29881"/>
            <a:ext cx="8879042" cy="5668921"/>
          </a:xfrm>
          <a:prstGeom prst="rect">
            <a:avLst/>
          </a:prstGeom>
          <a:ln w="12700">
            <a:miter lim="400000"/>
          </a:ln>
        </p:spPr>
      </p:pic>
      <p:sp>
        <p:nvSpPr>
          <p:cNvPr id="120" name="Cerradilla from the north"/>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Cerradilla from the north</a:t>
            </a:r>
          </a:p>
        </p:txBody>
      </p:sp>
      <p:sp>
        <p:nvSpPr>
          <p:cNvPr id="121" name="Cerradilla is an old property the lower main house in front of the picture has half-metre thick stone and mud walls – useful for keeping summer heat out and winter warmth in!…"/>
          <p:cNvSpPr txBox="1"/>
          <p:nvPr/>
        </p:nvSpPr>
        <p:spPr>
          <a:xfrm>
            <a:off x="1844999" y="4614479"/>
            <a:ext cx="6029642" cy="64381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spcBef>
                <a:spcPts val="200"/>
              </a:spcBef>
              <a:defRPr spc="-1" sz="1200">
                <a:solidFill>
                  <a:srgbClr val="DDDDDD"/>
                </a:solidFill>
              </a:defRPr>
            </a:pPr>
            <a:r>
              <a:t>Cerradilla is an old property the lower main house in front of the picture has half-metre thick stone and mud walls – useful for keeping summer heat out and winter warmth in!</a:t>
            </a:r>
          </a:p>
          <a:p>
            <a:pPr algn="ctr">
              <a:spcBef>
                <a:spcPts val="200"/>
              </a:spcBef>
              <a:defRPr spc="-1" sz="1200">
                <a:solidFill>
                  <a:srgbClr val="DDDDDD"/>
                </a:solidFill>
              </a:defRPr>
            </a:pPr>
            <a:r>
              <a:t>In front of the picture (left) is the filter room for the plunge pool.</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173"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74" name="029_29.JPG" descr="029_29.JPG"/>
          <p:cNvPicPr>
            <a:picLocks noChangeAspect="1"/>
          </p:cNvPicPr>
          <p:nvPr/>
        </p:nvPicPr>
        <p:blipFill>
          <a:blip r:embed="rId2">
            <a:extLst/>
          </a:blip>
          <a:srcRect l="0" t="0" r="11897" b="0"/>
          <a:stretch>
            <a:fillRect/>
          </a:stretch>
        </p:blipFill>
        <p:spPr>
          <a:xfrm>
            <a:off x="480959" y="1799"/>
            <a:ext cx="8879042" cy="5668921"/>
          </a:xfrm>
          <a:prstGeom prst="rect">
            <a:avLst/>
          </a:prstGeom>
          <a:ln w="12700">
            <a:miter lim="400000"/>
          </a:ln>
        </p:spPr>
      </p:pic>
      <p:sp>
        <p:nvSpPr>
          <p:cNvPr id="175" name="Early days"/>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Early days</a:t>
            </a:r>
          </a:p>
        </p:txBody>
      </p:sp>
      <p:sp>
        <p:nvSpPr>
          <p:cNvPr id="176" name="February 2001 A lot of work work would be required.…"/>
          <p:cNvSpPr txBox="1"/>
          <p:nvPr/>
        </p:nvSpPr>
        <p:spPr>
          <a:xfrm>
            <a:off x="1934820" y="4685546"/>
            <a:ext cx="6029641" cy="4660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spcBef>
                <a:spcPts val="200"/>
              </a:spcBef>
              <a:defRPr spc="-1" sz="1200">
                <a:solidFill>
                  <a:srgbClr val="DDDDDD"/>
                </a:solidFill>
              </a:defRPr>
            </a:pPr>
            <a:r>
              <a:t>February 2001 A lot of work work would be required. </a:t>
            </a:r>
          </a:p>
          <a:p>
            <a:pPr algn="ctr">
              <a:spcBef>
                <a:spcPts val="200"/>
              </a:spcBef>
              <a:defRPr spc="-1" sz="1200">
                <a:solidFill>
                  <a:srgbClr val="DDDDDD"/>
                </a:solidFill>
              </a:defRPr>
            </a:pPr>
            <a:r>
              <a:t>But we had managed to buy some chairs and coffee mugs!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179"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80" name="007_7.JPG" descr="007_7.JPG"/>
          <p:cNvPicPr>
            <a:picLocks noChangeAspect="1"/>
          </p:cNvPicPr>
          <p:nvPr/>
        </p:nvPicPr>
        <p:blipFill>
          <a:blip r:embed="rId2">
            <a:extLst/>
          </a:blip>
          <a:srcRect l="0" t="0" r="11897" b="0"/>
          <a:stretch>
            <a:fillRect/>
          </a:stretch>
        </p:blipFill>
        <p:spPr>
          <a:xfrm>
            <a:off x="480959" y="1799"/>
            <a:ext cx="8879042" cy="5668921"/>
          </a:xfrm>
          <a:prstGeom prst="rect">
            <a:avLst/>
          </a:prstGeom>
          <a:ln w="12700">
            <a:miter lim="400000"/>
          </a:ln>
        </p:spPr>
      </p:pic>
      <p:sp>
        <p:nvSpPr>
          <p:cNvPr id="181" name="Early days"/>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Early days</a:t>
            </a:r>
          </a:p>
        </p:txBody>
      </p:sp>
      <p:sp>
        <p:nvSpPr>
          <p:cNvPr id="182" name="February 2001 For example, the kitchen was very basic…"/>
          <p:cNvSpPr txBox="1"/>
          <p:nvPr/>
        </p:nvSpPr>
        <p:spPr>
          <a:xfrm>
            <a:off x="1934820" y="4610184"/>
            <a:ext cx="6029641" cy="4660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spcBef>
                <a:spcPts val="200"/>
              </a:spcBef>
              <a:defRPr spc="-1" sz="1200">
                <a:solidFill>
                  <a:srgbClr val="DDDDDD"/>
                </a:solidFill>
              </a:defRPr>
            </a:pPr>
            <a:r>
              <a:t>February 2001 For example, the kitchen was very basic</a:t>
            </a:r>
          </a:p>
          <a:p>
            <a:pPr algn="ctr">
              <a:spcBef>
                <a:spcPts val="200"/>
              </a:spcBef>
              <a:defRPr spc="-1" sz="1200">
                <a:solidFill>
                  <a:srgbClr val="DDDDDD"/>
                </a:solidFill>
              </a:defRPr>
            </a:pPr>
            <a:r>
              <a:t>Eric the “Minder” also enjoyed a coffee.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185"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86" name="bath.JPG" descr="bath.JPG"/>
          <p:cNvPicPr>
            <a:picLocks noChangeAspect="1"/>
          </p:cNvPicPr>
          <p:nvPr/>
        </p:nvPicPr>
        <p:blipFill>
          <a:blip r:embed="rId2">
            <a:extLst/>
          </a:blip>
          <a:srcRect l="0" t="9498" r="0" b="9498"/>
          <a:stretch>
            <a:fillRect/>
          </a:stretch>
        </p:blipFill>
        <p:spPr>
          <a:xfrm>
            <a:off x="510196" y="-2382"/>
            <a:ext cx="8879041" cy="5668921"/>
          </a:xfrm>
          <a:prstGeom prst="rect">
            <a:avLst/>
          </a:prstGeom>
          <a:ln w="12700">
            <a:miter lim="400000"/>
          </a:ln>
        </p:spPr>
      </p:pic>
      <p:sp>
        <p:nvSpPr>
          <p:cNvPr id="187" name="Early days"/>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Early days</a:t>
            </a:r>
          </a:p>
        </p:txBody>
      </p:sp>
      <p:sp>
        <p:nvSpPr>
          <p:cNvPr id="188" name="February 2001 well, there WAS a bath and shower.."/>
          <p:cNvSpPr txBox="1"/>
          <p:nvPr/>
        </p:nvSpPr>
        <p:spPr>
          <a:xfrm>
            <a:off x="1934820" y="4610184"/>
            <a:ext cx="6029641" cy="2628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spcBef>
                <a:spcPts val="200"/>
              </a:spcBef>
              <a:defRPr spc="-1" sz="1200">
                <a:solidFill>
                  <a:srgbClr val="DDDDDD"/>
                </a:solidFill>
              </a:defRPr>
            </a:lvl1pPr>
          </a:lstStyle>
          <a:p>
            <a:pPr/>
            <a:r>
              <a:t>February 2001 well, there WAS a bath and shower..</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191"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92" name="036_34.JPG" descr="036_34.JPG"/>
          <p:cNvPicPr>
            <a:picLocks noChangeAspect="1"/>
          </p:cNvPicPr>
          <p:nvPr/>
        </p:nvPicPr>
        <p:blipFill>
          <a:blip r:embed="rId2">
            <a:extLst/>
          </a:blip>
          <a:srcRect l="0" t="2115" r="0" b="2115"/>
          <a:stretch>
            <a:fillRect/>
          </a:stretch>
        </p:blipFill>
        <p:spPr>
          <a:xfrm>
            <a:off x="480959" y="1799"/>
            <a:ext cx="8879042" cy="5668921"/>
          </a:xfrm>
          <a:prstGeom prst="rect">
            <a:avLst/>
          </a:prstGeom>
          <a:ln w="12700">
            <a:miter lim="400000"/>
          </a:ln>
        </p:spPr>
      </p:pic>
      <p:sp>
        <p:nvSpPr>
          <p:cNvPr id="193" name="Early days"/>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Early days</a:t>
            </a:r>
          </a:p>
        </p:txBody>
      </p:sp>
      <p:sp>
        <p:nvSpPr>
          <p:cNvPr id="194" name="February 2001 Before irrigation pipes were put down there was “flood irrigation”…"/>
          <p:cNvSpPr txBox="1"/>
          <p:nvPr/>
        </p:nvSpPr>
        <p:spPr>
          <a:xfrm>
            <a:off x="1905583" y="4664993"/>
            <a:ext cx="6029641" cy="6692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spcBef>
                <a:spcPts val="200"/>
              </a:spcBef>
              <a:defRPr spc="-1" sz="1200">
                <a:solidFill>
                  <a:srgbClr val="DDDDDD"/>
                </a:solidFill>
              </a:defRPr>
            </a:pPr>
            <a:r>
              <a:t>February 2001 Before irrigation pipes were put down there was “flood irrigation”</a:t>
            </a:r>
          </a:p>
          <a:p>
            <a:pPr algn="ctr">
              <a:spcBef>
                <a:spcPts val="200"/>
              </a:spcBef>
              <a:defRPr spc="-1" sz="1200">
                <a:solidFill>
                  <a:srgbClr val="DDDDDD"/>
                </a:solidFill>
              </a:defRPr>
            </a:pPr>
            <a:r>
              <a:t>and hence the need for these depositos.</a:t>
            </a:r>
          </a:p>
          <a:p>
            <a:pPr algn="ctr">
              <a:spcBef>
                <a:spcPts val="200"/>
              </a:spcBef>
              <a:defRPr spc="-1" sz="1200">
                <a:solidFill>
                  <a:srgbClr val="DDDDDD"/>
                </a:solidFill>
              </a:defRPr>
            </a:pPr>
            <a:r>
              <a:t>But now an example of what was done later on..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197"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98" name="IMG_0004.JPG" descr="IMG_0004.JPG"/>
          <p:cNvPicPr>
            <a:picLocks noChangeAspect="1"/>
          </p:cNvPicPr>
          <p:nvPr/>
        </p:nvPicPr>
        <p:blipFill>
          <a:blip r:embed="rId2">
            <a:extLst/>
          </a:blip>
          <a:srcRect l="0" t="7435" r="0" b="7435"/>
          <a:stretch>
            <a:fillRect/>
          </a:stretch>
        </p:blipFill>
        <p:spPr>
          <a:xfrm>
            <a:off x="480959" y="1799"/>
            <a:ext cx="8879042" cy="5668921"/>
          </a:xfrm>
          <a:prstGeom prst="rect">
            <a:avLst/>
          </a:prstGeom>
          <a:ln w="12700">
            <a:miter lim="400000"/>
          </a:ln>
        </p:spPr>
      </p:pic>
      <p:sp>
        <p:nvSpPr>
          <p:cNvPr id="199" name="“Greenhouse”"/>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“Greenhouse”</a:t>
            </a:r>
          </a:p>
        </p:txBody>
      </p:sp>
      <p:sp>
        <p:nvSpPr>
          <p:cNvPr id="200" name="On the top of an old “Deposito” (concrete reservoir)…"/>
          <p:cNvSpPr txBox="1"/>
          <p:nvPr/>
        </p:nvSpPr>
        <p:spPr>
          <a:xfrm>
            <a:off x="1845360" y="4679999"/>
            <a:ext cx="6029641" cy="87241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spcBef>
                <a:spcPts val="200"/>
              </a:spcBef>
              <a:defRPr spc="-1" sz="1200">
                <a:solidFill>
                  <a:srgbClr val="DDDDDD"/>
                </a:solidFill>
              </a:defRPr>
            </a:pPr>
            <a:r>
              <a:t>On the top of an old “Deposito” (concrete reservoir) </a:t>
            </a:r>
          </a:p>
          <a:p>
            <a:pPr algn="ctr">
              <a:spcBef>
                <a:spcPts val="200"/>
              </a:spcBef>
              <a:defRPr spc="-1" sz="1200">
                <a:solidFill>
                  <a:srgbClr val="DDDDDD"/>
                </a:solidFill>
              </a:defRPr>
            </a:pPr>
            <a:r>
              <a:t>which no longer had a use we constructed a greenhouse</a:t>
            </a:r>
          </a:p>
          <a:p>
            <a:pPr algn="ctr">
              <a:spcBef>
                <a:spcPts val="200"/>
              </a:spcBef>
              <a:defRPr spc="-1" sz="1200">
                <a:solidFill>
                  <a:srgbClr val="DDDDDD"/>
                </a:solidFill>
              </a:defRPr>
            </a:pPr>
            <a:r>
              <a:t>which allowed for the inside to be relatively cool  in summer</a:t>
            </a:r>
          </a:p>
          <a:p>
            <a:pPr algn="ctr">
              <a:spcBef>
                <a:spcPts val="200"/>
              </a:spcBef>
              <a:defRPr spc="-1" sz="1200">
                <a:solidFill>
                  <a:srgbClr val="DDDDDD"/>
                </a:solidFill>
              </a:defRPr>
            </a:pPr>
            <a:r>
              <a:t>and warm in the winter due to the sunken construction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203"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204" name="IMG_0007.JPG" descr="IMG_0007.JPG"/>
          <p:cNvPicPr>
            <a:picLocks noChangeAspect="1"/>
          </p:cNvPicPr>
          <p:nvPr/>
        </p:nvPicPr>
        <p:blipFill>
          <a:blip r:embed="rId2">
            <a:extLst/>
          </a:blip>
          <a:srcRect l="0" t="7435" r="0" b="7435"/>
          <a:stretch>
            <a:fillRect/>
          </a:stretch>
        </p:blipFill>
        <p:spPr>
          <a:xfrm>
            <a:off x="480959" y="1799"/>
            <a:ext cx="8879042" cy="5668921"/>
          </a:xfrm>
          <a:prstGeom prst="rect">
            <a:avLst/>
          </a:prstGeom>
          <a:ln w="12700">
            <a:miter lim="400000"/>
          </a:ln>
        </p:spPr>
      </p:pic>
      <p:sp>
        <p:nvSpPr>
          <p:cNvPr id="205" name="“Greenhouse”"/>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“Greenhouse”</a:t>
            </a:r>
          </a:p>
        </p:txBody>
      </p:sp>
      <p:sp>
        <p:nvSpPr>
          <p:cNvPr id="206" name="At the start is was very clean and tidy with any seedling…"/>
          <p:cNvSpPr txBox="1"/>
          <p:nvPr/>
        </p:nvSpPr>
        <p:spPr>
          <a:xfrm>
            <a:off x="1714827" y="4589631"/>
            <a:ext cx="6029641" cy="4660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spcBef>
                <a:spcPts val="200"/>
              </a:spcBef>
              <a:defRPr spc="-1" sz="1200">
                <a:solidFill>
                  <a:srgbClr val="DDDDDD"/>
                </a:solidFill>
              </a:defRPr>
            </a:pPr>
            <a:r>
              <a:t>At the start is was very clean and tidy with any seedling</a:t>
            </a:r>
          </a:p>
          <a:p>
            <a:pPr algn="ctr">
              <a:spcBef>
                <a:spcPts val="200"/>
              </a:spcBef>
              <a:defRPr spc="-1" sz="1200">
                <a:solidFill>
                  <a:srgbClr val="DDDDDD"/>
                </a:solidFill>
              </a:defRPr>
            </a:pPr>
            <a:r>
              <a:t>being produced in their flowerpots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209"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210" name="IMG_0008.JPG" descr="IMG_0008.JPG"/>
          <p:cNvPicPr>
            <a:picLocks noChangeAspect="1"/>
          </p:cNvPicPr>
          <p:nvPr/>
        </p:nvPicPr>
        <p:blipFill>
          <a:blip r:embed="rId2">
            <a:extLst/>
          </a:blip>
          <a:srcRect l="0" t="26057" r="0" b="26057"/>
          <a:stretch>
            <a:fillRect/>
          </a:stretch>
        </p:blipFill>
        <p:spPr>
          <a:xfrm>
            <a:off x="480959" y="1799"/>
            <a:ext cx="8879042" cy="5668921"/>
          </a:xfrm>
          <a:prstGeom prst="rect">
            <a:avLst/>
          </a:prstGeom>
          <a:ln w="12700">
            <a:miter lim="400000"/>
          </a:ln>
        </p:spPr>
      </p:pic>
      <p:sp>
        <p:nvSpPr>
          <p:cNvPr id="211" name="“Greenhouse”"/>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“Greenhouse”</a:t>
            </a:r>
          </a:p>
        </p:txBody>
      </p:sp>
      <p:sp>
        <p:nvSpPr>
          <p:cNvPr id="212" name="There were stairs down and electricity for allowing…"/>
          <p:cNvSpPr txBox="1"/>
          <p:nvPr/>
        </p:nvSpPr>
        <p:spPr>
          <a:xfrm>
            <a:off x="1714827" y="4589631"/>
            <a:ext cx="6029641" cy="6692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spcBef>
                <a:spcPts val="200"/>
              </a:spcBef>
              <a:defRPr spc="-1" sz="1200">
                <a:solidFill>
                  <a:srgbClr val="DDDDDD"/>
                </a:solidFill>
              </a:defRPr>
            </a:pPr>
            <a:r>
              <a:t>There were stairs down and electricity for allowing </a:t>
            </a:r>
          </a:p>
          <a:p>
            <a:pPr algn="ctr">
              <a:spcBef>
                <a:spcPts val="200"/>
              </a:spcBef>
              <a:defRPr spc="-1" sz="1200">
                <a:solidFill>
                  <a:srgbClr val="DDDDDD"/>
                </a:solidFill>
              </a:defRPr>
            </a:pPr>
            <a:r>
              <a:t>propagators, light for night working</a:t>
            </a:r>
          </a:p>
          <a:p>
            <a:pPr algn="ctr">
              <a:spcBef>
                <a:spcPts val="200"/>
              </a:spcBef>
              <a:defRPr spc="-1" sz="1200">
                <a:solidFill>
                  <a:srgbClr val="DDDDDD"/>
                </a:solidFill>
              </a:defRPr>
            </a:pPr>
            <a:r>
              <a:t>and even music!</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124"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25" name="image2.jpeg" descr="image2.jpeg"/>
          <p:cNvPicPr>
            <a:picLocks noChangeAspect="1"/>
          </p:cNvPicPr>
          <p:nvPr/>
        </p:nvPicPr>
        <p:blipFill>
          <a:blip r:embed="rId2">
            <a:extLst/>
          </a:blip>
          <a:stretch>
            <a:fillRect/>
          </a:stretch>
        </p:blipFill>
        <p:spPr>
          <a:xfrm>
            <a:off x="600480" y="-29881"/>
            <a:ext cx="8879041" cy="5668921"/>
          </a:xfrm>
          <a:prstGeom prst="rect">
            <a:avLst/>
          </a:prstGeom>
          <a:ln w="12700">
            <a:miter lim="400000"/>
          </a:ln>
        </p:spPr>
      </p:pic>
      <p:sp>
        <p:nvSpPr>
          <p:cNvPr id="126" name="Cerradilla from the South-east"/>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latin typeface="Marker Felt"/>
                <a:ea typeface="Marker Felt"/>
                <a:cs typeface="Marker Felt"/>
                <a:sym typeface="Marker Felt"/>
              </a:defRPr>
            </a:lvl1pPr>
          </a:lstStyle>
          <a:p>
            <a:pPr/>
            <a:r>
              <a:t>Cerradilla from the South-east</a:t>
            </a:r>
          </a:p>
        </p:txBody>
      </p:sp>
      <p:sp>
        <p:nvSpPr>
          <p:cNvPr id="127" name="In the far distance are the 2000-metre tall Filabres.…"/>
          <p:cNvSpPr txBox="1"/>
          <p:nvPr/>
        </p:nvSpPr>
        <p:spPr>
          <a:xfrm>
            <a:off x="1844999" y="4614479"/>
            <a:ext cx="6029642" cy="87241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spcBef>
                <a:spcPts val="200"/>
              </a:spcBef>
              <a:defRPr spc="-1" sz="1200">
                <a:solidFill>
                  <a:srgbClr val="DDDDDD"/>
                </a:solidFill>
              </a:defRPr>
            </a:pPr>
            <a:r>
              <a:t>In the far distance are the 2000-metre tall Filabres. </a:t>
            </a:r>
          </a:p>
          <a:p>
            <a:pPr algn="ctr">
              <a:spcBef>
                <a:spcPts val="200"/>
              </a:spcBef>
              <a:defRPr spc="-1" sz="1200">
                <a:solidFill>
                  <a:srgbClr val="DDDDDD"/>
                </a:solidFill>
              </a:defRPr>
            </a:pPr>
            <a:r>
              <a:t>The photo is taken from about 480 m above sea level</a:t>
            </a:r>
          </a:p>
          <a:p>
            <a:pPr algn="ctr">
              <a:spcBef>
                <a:spcPts val="200"/>
              </a:spcBef>
              <a:defRPr spc="-1" sz="1200">
                <a:solidFill>
                  <a:srgbClr val="DDDDDD"/>
                </a:solidFill>
              </a:defRPr>
            </a:pPr>
            <a:r>
              <a:t>The main house is behind the palm trees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PlaceHolder 1"/>
          <p:cNvSpPr txBox="1"/>
          <p:nvPr>
            <p:ph type="title" idx="4294967295"/>
          </p:nvPr>
        </p:nvSpPr>
        <p:spPr>
          <a:xfrm>
            <a:off x="2879999" y="539999"/>
            <a:ext cx="9070921" cy="945721"/>
          </a:xfrm>
          <a:prstGeom prst="rect">
            <a:avLst/>
          </a:prstGeom>
        </p:spPr>
        <p:txBody>
          <a:bodyPr>
            <a:normAutofit fontScale="100000" lnSpcReduction="0"/>
          </a:bodyPr>
          <a:lstStyle/>
          <a:p>
            <a:pPr algn="ctr">
              <a:defRPr sz="4400"/>
            </a:pPr>
          </a:p>
        </p:txBody>
      </p:sp>
      <p:sp>
        <p:nvSpPr>
          <p:cNvPr id="130"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31" name="image3.png" descr="image3.png"/>
          <p:cNvPicPr>
            <a:picLocks noChangeAspect="1"/>
          </p:cNvPicPr>
          <p:nvPr/>
        </p:nvPicPr>
        <p:blipFill>
          <a:blip r:embed="rId2">
            <a:extLst/>
          </a:blip>
          <a:stretch>
            <a:fillRect/>
          </a:stretch>
        </p:blipFill>
        <p:spPr>
          <a:xfrm>
            <a:off x="-360000" y="-180000"/>
            <a:ext cx="8879041" cy="5668920"/>
          </a:xfrm>
          <a:prstGeom prst="rect">
            <a:avLst/>
          </a:prstGeom>
          <a:ln w="12700">
            <a:miter lim="400000"/>
          </a:ln>
        </p:spPr>
      </p:pic>
      <p:sp>
        <p:nvSpPr>
          <p:cNvPr id="132" name="Text"/>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EEEEEE"/>
                </a:solidFill>
                <a:latin typeface="Marker Felt"/>
                <a:ea typeface="Marker Felt"/>
                <a:cs typeface="Marker Felt"/>
                <a:sym typeface="Marker Felt"/>
              </a:defRPr>
            </a:lvl1pPr>
          </a:lstStyle>
          <a:p>
            <a:pPr/>
            <a:r>
              <a:t> </a:t>
            </a:r>
          </a:p>
        </p:txBody>
      </p:sp>
      <p:sp>
        <p:nvSpPr>
          <p:cNvPr id="133" name="INorthern boundary the ramba mid-top to mid right…"/>
          <p:cNvSpPr txBox="1"/>
          <p:nvPr/>
        </p:nvSpPr>
        <p:spPr>
          <a:xfrm>
            <a:off x="1844999" y="4614479"/>
            <a:ext cx="6029642" cy="107561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spcBef>
                <a:spcPts val="200"/>
              </a:spcBef>
              <a:defRPr spc="-1" sz="1200">
                <a:solidFill>
                  <a:srgbClr val="DDDDDD"/>
                </a:solidFill>
              </a:defRPr>
            </a:pPr>
            <a:r>
              <a:t>I</a:t>
            </a:r>
            <a:r>
              <a:rPr>
                <a:solidFill>
                  <a:srgbClr val="5983B0"/>
                </a:solidFill>
              </a:rPr>
              <a:t>Northern boundary the ramba mid-top to mid right</a:t>
            </a:r>
          </a:p>
          <a:p>
            <a:pPr algn="ctr">
              <a:spcBef>
                <a:spcPts val="200"/>
              </a:spcBef>
              <a:defRPr spc="-1" sz="1200">
                <a:solidFill>
                  <a:srgbClr val="5983B0"/>
                </a:solidFill>
              </a:defRPr>
            </a:pPr>
            <a:r>
              <a:t>Southern boundary “Via Verde” crossing picture</a:t>
            </a:r>
          </a:p>
          <a:p>
            <a:pPr algn="ctr">
              <a:spcBef>
                <a:spcPts val="200"/>
              </a:spcBef>
              <a:defRPr spc="-1" sz="1200">
                <a:solidFill>
                  <a:srgbClr val="5983B0"/>
                </a:solidFill>
              </a:defRPr>
            </a:pPr>
            <a:r>
              <a:t>Western boundary the gorge next to the house</a:t>
            </a:r>
          </a:p>
          <a:p>
            <a:pPr algn="ctr">
              <a:spcBef>
                <a:spcPts val="200"/>
              </a:spcBef>
              <a:defRPr spc="-1" sz="1200">
                <a:solidFill>
                  <a:srgbClr val="5983B0"/>
                </a:solidFill>
              </a:defRPr>
            </a:pPr>
            <a:r>
              <a:t>Eastern? Top of the hill/railway cutting to old ford</a:t>
            </a:r>
          </a:p>
        </p:txBody>
      </p:sp>
      <p:sp>
        <p:nvSpPr>
          <p:cNvPr id="134" name="Google-Earth picture of Cerradilla"/>
          <p:cNvSpPr txBox="1"/>
          <p:nvPr/>
        </p:nvSpPr>
        <p:spPr>
          <a:xfrm>
            <a:off x="584999" y="359999"/>
            <a:ext cx="2609642" cy="6996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defRPr spc="-1" sz="2200">
                <a:solidFill>
                  <a:srgbClr val="1C1C1C"/>
                </a:solidFill>
                <a:latin typeface="Marker Felt"/>
                <a:ea typeface="Marker Felt"/>
                <a:cs typeface="Marker Felt"/>
                <a:sym typeface="Marker Felt"/>
              </a:defRPr>
            </a:pPr>
            <a:r>
              <a:t>Google-Earth picture of</a:t>
            </a:r>
            <a:r>
              <a:rPr>
                <a:solidFill>
                  <a:srgbClr val="EEEEEE"/>
                </a:solidFill>
              </a:rPr>
              <a:t> </a:t>
            </a:r>
            <a:r>
              <a:t>Cerradilla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137"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38" name="image4.jpeg" descr="image4.jpeg"/>
          <p:cNvPicPr>
            <a:picLocks noChangeAspect="1"/>
          </p:cNvPicPr>
          <p:nvPr/>
        </p:nvPicPr>
        <p:blipFill>
          <a:blip r:embed="rId2">
            <a:extLst/>
          </a:blip>
          <a:stretch>
            <a:fillRect/>
          </a:stretch>
        </p:blipFill>
        <p:spPr>
          <a:xfrm>
            <a:off x="570239" y="-29881"/>
            <a:ext cx="8879042" cy="5668921"/>
          </a:xfrm>
          <a:prstGeom prst="rect">
            <a:avLst/>
          </a:prstGeom>
          <a:ln w="12700">
            <a:miter lim="400000"/>
          </a:ln>
        </p:spPr>
      </p:pic>
      <p:sp>
        <p:nvSpPr>
          <p:cNvPr id="139" name="Cerradilla northern boundary"/>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Cerradilla northern boundary</a:t>
            </a:r>
          </a:p>
        </p:txBody>
      </p:sp>
      <p:sp>
        <p:nvSpPr>
          <p:cNvPr id="140" name="Water finds its lowest level. Normally. So when it rains a lot (well, about once a year) the norther boundary of Cerradilla, the Rambla de Lucainena, ceses to be a dry river bed but maakes its presence obvious!"/>
          <p:cNvSpPr txBox="1"/>
          <p:nvPr/>
        </p:nvSpPr>
        <p:spPr>
          <a:xfrm>
            <a:off x="1844999" y="4614479"/>
            <a:ext cx="6029642" cy="61841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spcBef>
                <a:spcPts val="200"/>
              </a:spcBef>
              <a:defRPr spc="-1" sz="1200">
                <a:solidFill>
                  <a:srgbClr val="DDDDDD"/>
                </a:solidFill>
              </a:defRPr>
            </a:lvl1pPr>
          </a:lstStyle>
          <a:p>
            <a:pPr/>
            <a:r>
              <a:t>Water finds its lowest level. Normally. So when it rains a lot (well, about once a year) the norther boundary of Cerradilla, the Rambla de Lucainena, ceses to be a dry river bed but maakes its presence obvious!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143"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44" name="image5.jpeg" descr="image5.jpeg"/>
          <p:cNvPicPr>
            <a:picLocks noChangeAspect="1"/>
          </p:cNvPicPr>
          <p:nvPr/>
        </p:nvPicPr>
        <p:blipFill>
          <a:blip r:embed="rId2">
            <a:extLst/>
          </a:blip>
          <a:stretch>
            <a:fillRect/>
          </a:stretch>
        </p:blipFill>
        <p:spPr>
          <a:xfrm>
            <a:off x="570239" y="-29881"/>
            <a:ext cx="8879042" cy="5668921"/>
          </a:xfrm>
          <a:prstGeom prst="rect">
            <a:avLst/>
          </a:prstGeom>
          <a:ln w="12700">
            <a:miter lim="400000"/>
          </a:ln>
        </p:spPr>
      </p:pic>
      <p:sp>
        <p:nvSpPr>
          <p:cNvPr id="145" name="Cerradilla western boundary"/>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Cerradilla western boundary</a:t>
            </a:r>
          </a:p>
        </p:txBody>
      </p:sp>
      <p:sp>
        <p:nvSpPr>
          <p:cNvPr id="146" name="Similarly the western boundary simply termed a “barranco” (ravine) can become a raging, noisy torrent when heavy rain arrives.."/>
          <p:cNvSpPr txBox="1"/>
          <p:nvPr/>
        </p:nvSpPr>
        <p:spPr>
          <a:xfrm>
            <a:off x="1845360" y="4679999"/>
            <a:ext cx="6029641" cy="44061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spcBef>
                <a:spcPts val="200"/>
              </a:spcBef>
              <a:defRPr spc="-1" sz="1200">
                <a:solidFill>
                  <a:srgbClr val="DDDDDD"/>
                </a:solidFill>
              </a:defRPr>
            </a:lvl1pPr>
          </a:lstStyle>
          <a:p>
            <a:pPr/>
            <a:r>
              <a:t>Similarly the western boundary simply termed a “barranco” (ravine) can become a raging, noisy torrent when heavy rain arrives..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149"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50" name="image6.jpeg" descr="image6.jpeg"/>
          <p:cNvPicPr>
            <a:picLocks noChangeAspect="1"/>
          </p:cNvPicPr>
          <p:nvPr/>
        </p:nvPicPr>
        <p:blipFill>
          <a:blip r:embed="rId2">
            <a:extLst/>
          </a:blip>
          <a:stretch>
            <a:fillRect/>
          </a:stretch>
        </p:blipFill>
        <p:spPr>
          <a:xfrm>
            <a:off x="570239" y="-29881"/>
            <a:ext cx="8879042" cy="5668921"/>
          </a:xfrm>
          <a:prstGeom prst="rect">
            <a:avLst/>
          </a:prstGeom>
          <a:ln w="12700">
            <a:miter lim="400000"/>
          </a:ln>
        </p:spPr>
      </p:pic>
      <p:sp>
        <p:nvSpPr>
          <p:cNvPr id="151" name="Cerradilla southern boundary"/>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Cerradilla southern boundary</a:t>
            </a:r>
          </a:p>
        </p:txBody>
      </p:sp>
      <p:sp>
        <p:nvSpPr>
          <p:cNvPr id="152" name="The southern boundary is the old railway line – now a “Via Verde” or pedestrian and cyclists track – which has wooden railings acting as safety fencing. But below it is the well-preserved bridge to let  excess rain from yet another “barranco” through. As"/>
          <p:cNvSpPr txBox="1"/>
          <p:nvPr/>
        </p:nvSpPr>
        <p:spPr>
          <a:xfrm>
            <a:off x="1845360" y="4679999"/>
            <a:ext cx="6029641" cy="54263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spcBef>
                <a:spcPts val="200"/>
              </a:spcBef>
              <a:defRPr spc="-1" sz="1100">
                <a:solidFill>
                  <a:srgbClr val="DDDDDD"/>
                </a:solidFill>
              </a:defRPr>
            </a:lvl1pPr>
          </a:lstStyle>
          <a:p>
            <a:pPr/>
            <a:r>
              <a:t>The southern boundary is the old railway line – now a “Via Verde” or pedestrian and cyclists track – which has wooden railings acting as safety fencing. But below it is the well-preserved bridge to let  excess rain from yet another “barranco” through. As and when!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155"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56" name="image7.jpeg" descr="image7.jpeg"/>
          <p:cNvPicPr>
            <a:picLocks noChangeAspect="1"/>
          </p:cNvPicPr>
          <p:nvPr/>
        </p:nvPicPr>
        <p:blipFill>
          <a:blip r:embed="rId2">
            <a:extLst/>
          </a:blip>
          <a:stretch>
            <a:fillRect/>
          </a:stretch>
        </p:blipFill>
        <p:spPr>
          <a:xfrm>
            <a:off x="480959" y="1800"/>
            <a:ext cx="8879042" cy="5668920"/>
          </a:xfrm>
          <a:prstGeom prst="rect">
            <a:avLst/>
          </a:prstGeom>
          <a:ln w="12700">
            <a:miter lim="400000"/>
          </a:ln>
        </p:spPr>
      </p:pic>
      <p:sp>
        <p:nvSpPr>
          <p:cNvPr id="157" name="But more information.."/>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But more information..</a:t>
            </a:r>
          </a:p>
        </p:txBody>
      </p:sp>
      <p:sp>
        <p:nvSpPr>
          <p:cNvPr id="158" name="To the left is semi-waste ground. Right in the front and to the right are some of the 400 olive trees. Third way up in the middle is the residual old well, and behind it to the right is old “deposito” or  reservoir, now converted to an onion-growing gard"/>
          <p:cNvSpPr txBox="1"/>
          <p:nvPr/>
        </p:nvSpPr>
        <p:spPr>
          <a:xfrm>
            <a:off x="1845360" y="4679999"/>
            <a:ext cx="6029641" cy="79621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spcBef>
                <a:spcPts val="200"/>
              </a:spcBef>
              <a:defRPr spc="-1" sz="1200">
                <a:solidFill>
                  <a:srgbClr val="DDDDDD"/>
                </a:solidFill>
              </a:defRPr>
            </a:lvl1pPr>
          </a:lstStyle>
          <a:p>
            <a:pPr/>
            <a:r>
              <a:t>To the left is semi-waste ground. Right in the front and to the right are some of the 400 olive trees. Third way up in the middle is the residual old well, and behind it to the right is old “deposito” or  reservoir, now converted to an onion-growing garden! To the left is an orange grove, but rather overfull of spring flowers!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161"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62" name="h4.jpg" descr="h4.jpg"/>
          <p:cNvPicPr>
            <a:picLocks noChangeAspect="1"/>
          </p:cNvPicPr>
          <p:nvPr/>
        </p:nvPicPr>
        <p:blipFill>
          <a:blip r:embed="rId2">
            <a:extLst/>
          </a:blip>
          <a:srcRect l="0" t="2279" r="0" b="2279"/>
          <a:stretch>
            <a:fillRect/>
          </a:stretch>
        </p:blipFill>
        <p:spPr>
          <a:xfrm>
            <a:off x="480959" y="1799"/>
            <a:ext cx="8879042" cy="5668921"/>
          </a:xfrm>
          <a:prstGeom prst="rect">
            <a:avLst/>
          </a:prstGeom>
          <a:ln w="12700">
            <a:miter lim="400000"/>
          </a:ln>
        </p:spPr>
      </p:pic>
      <p:sp>
        <p:nvSpPr>
          <p:cNvPr id="163" name="Early days"/>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Early days</a:t>
            </a:r>
          </a:p>
        </p:txBody>
      </p:sp>
      <p:sp>
        <p:nvSpPr>
          <p:cNvPr id="164" name="In October 2000 the cortijo was still a very basic unit.…"/>
          <p:cNvSpPr txBox="1"/>
          <p:nvPr/>
        </p:nvSpPr>
        <p:spPr>
          <a:xfrm>
            <a:off x="1905583" y="4664993"/>
            <a:ext cx="6029641" cy="6692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spcBef>
                <a:spcPts val="200"/>
              </a:spcBef>
              <a:defRPr spc="-1" sz="1200">
                <a:solidFill>
                  <a:srgbClr val="DDDDDD"/>
                </a:solidFill>
              </a:defRPr>
            </a:pPr>
            <a:r>
              <a:t>In October 2000 the cortijo was still a very basic unit.</a:t>
            </a:r>
          </a:p>
          <a:p>
            <a:pPr algn="ctr">
              <a:spcBef>
                <a:spcPts val="200"/>
              </a:spcBef>
              <a:defRPr spc="-1" sz="1200">
                <a:solidFill>
                  <a:srgbClr val="DDDDDD"/>
                </a:solidFill>
              </a:defRPr>
            </a:pPr>
            <a:r>
              <a:t>To the left was a goat shed and to the right a rabbit hutch</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PlaceHolder 1"/>
          <p:cNvSpPr txBox="1"/>
          <p:nvPr>
            <p:ph type="title" idx="4294967295"/>
          </p:nvPr>
        </p:nvSpPr>
        <p:spPr>
          <a:xfrm>
            <a:off x="539999" y="853560"/>
            <a:ext cx="9070921" cy="945720"/>
          </a:xfrm>
          <a:prstGeom prst="rect">
            <a:avLst/>
          </a:prstGeom>
        </p:spPr>
        <p:txBody>
          <a:bodyPr>
            <a:normAutofit fontScale="100000" lnSpcReduction="0"/>
          </a:bodyPr>
          <a:lstStyle/>
          <a:p>
            <a:pPr algn="ctr">
              <a:defRPr sz="4400"/>
            </a:pPr>
          </a:p>
        </p:txBody>
      </p:sp>
      <p:sp>
        <p:nvSpPr>
          <p:cNvPr id="167" name="PlaceHolder 2"/>
          <p:cNvSpPr txBox="1"/>
          <p:nvPr>
            <p:ph type="body" idx="4294967295"/>
          </p:nvPr>
        </p:nvSpPr>
        <p:spPr>
          <a:xfrm>
            <a:off x="504000" y="1326600"/>
            <a:ext cx="9070920" cy="3287521"/>
          </a:xfrm>
          <a:prstGeom prst="rect">
            <a:avLst/>
          </a:prstGeom>
        </p:spPr>
        <p:txBody>
          <a:bodyPr anchor="ctr"/>
          <a:lstStyle/>
          <a:p>
            <a:pPr marL="323999" indent="-215999" algn="ctr">
              <a:buSzTx/>
              <a:buFont typeface="Wingdings"/>
              <a:buNone/>
              <a:defRPr sz="3200"/>
            </a:pPr>
          </a:p>
        </p:txBody>
      </p:sp>
      <p:pic>
        <p:nvPicPr>
          <p:cNvPr id="168" name="011_9.JPG" descr="011_9.JPG"/>
          <p:cNvPicPr>
            <a:picLocks noChangeAspect="1"/>
          </p:cNvPicPr>
          <p:nvPr/>
        </p:nvPicPr>
        <p:blipFill>
          <a:blip r:embed="rId2">
            <a:extLst/>
          </a:blip>
          <a:srcRect l="0" t="782" r="0" b="3448"/>
          <a:stretch>
            <a:fillRect/>
          </a:stretch>
        </p:blipFill>
        <p:spPr>
          <a:xfrm>
            <a:off x="480959" y="1799"/>
            <a:ext cx="8879042" cy="5668921"/>
          </a:xfrm>
          <a:prstGeom prst="rect">
            <a:avLst/>
          </a:prstGeom>
          <a:ln w="12700">
            <a:miter lim="400000"/>
          </a:ln>
        </p:spPr>
      </p:pic>
      <p:sp>
        <p:nvSpPr>
          <p:cNvPr id="169" name="Early days"/>
          <p:cNvSpPr txBox="1"/>
          <p:nvPr/>
        </p:nvSpPr>
        <p:spPr>
          <a:xfrm>
            <a:off x="3105000" y="179999"/>
            <a:ext cx="3689281" cy="394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algn="ctr">
              <a:defRPr spc="-1" sz="2200">
                <a:solidFill>
                  <a:srgbClr val="FFFFFF"/>
                </a:solidFill>
                <a:latin typeface="Marker Felt"/>
                <a:ea typeface="Marker Felt"/>
                <a:cs typeface="Marker Felt"/>
                <a:sym typeface="Marker Felt"/>
              </a:defRPr>
            </a:lvl1pPr>
          </a:lstStyle>
          <a:p>
            <a:pPr/>
            <a:r>
              <a:t>Early days</a:t>
            </a:r>
          </a:p>
        </p:txBody>
      </p:sp>
      <p:sp>
        <p:nvSpPr>
          <p:cNvPr id="170" name="February 2001 and Rafael &amp; Carmen hand the keys over to Frank whilst…"/>
          <p:cNvSpPr txBox="1"/>
          <p:nvPr/>
        </p:nvSpPr>
        <p:spPr>
          <a:xfrm>
            <a:off x="1905583" y="4664993"/>
            <a:ext cx="6029641" cy="6692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spcBef>
                <a:spcPts val="200"/>
              </a:spcBef>
              <a:defRPr spc="-1" sz="1200">
                <a:solidFill>
                  <a:srgbClr val="DDDDDD"/>
                </a:solidFill>
              </a:defRPr>
            </a:pPr>
            <a:r>
              <a:t>February 2001 and Rafael &amp; Carmen hand the keys over to Frank whilst</a:t>
            </a:r>
          </a:p>
          <a:p>
            <a:pPr algn="ctr">
              <a:spcBef>
                <a:spcPts val="200"/>
              </a:spcBef>
              <a:defRPr spc="-1" sz="1200">
                <a:solidFill>
                  <a:srgbClr val="DDDDDD"/>
                </a:solidFill>
              </a:defRPr>
            </a:pPr>
            <a:r>
              <a:t>the agent watches. It was her first sale as agent!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800000"/>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800000"/>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